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>
        <p:scale>
          <a:sx n="46" d="100"/>
          <a:sy n="46" d="100"/>
        </p:scale>
        <p:origin x="-2084" y="27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56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F4F-0867-3840-AA45-F26F34B1CD6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36A3-E7A7-0240-A949-BD4AFE5B62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CA648694-ADBE-F243-8692-40734A56A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6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55" y="9712974"/>
            <a:ext cx="1143635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56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Tostevin</dc:creator>
  <cp:lastModifiedBy>Alex Nightingale</cp:lastModifiedBy>
  <cp:revision>4</cp:revision>
  <dcterms:created xsi:type="dcterms:W3CDTF">2020-12-09T15:02:52Z</dcterms:created>
  <dcterms:modified xsi:type="dcterms:W3CDTF">2021-03-18T09:20:21Z</dcterms:modified>
</cp:coreProperties>
</file>